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6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A4969-84F0-4E26-9BEC-F524EC0F0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3C17C-960A-44DC-A8D6-E3DC6A1F3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A0EC8-EA7A-461B-B3FB-C4A1D512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6C2C9-8F15-4B48-914A-728D2C70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030-C54C-40D5-A6B7-B248B737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7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AB98-ABC1-4E57-9373-C19ADFD7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B0A93-B464-47D9-BFAB-BE5610893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286B8-F240-4307-A93F-3C965509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3515-ABBD-47AA-AE2A-A1969770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4F5-046B-4AC2-BE03-4D07AF44D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8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0A3E1-7D12-48E8-AAE1-BD2C43BBA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03409-32D7-479A-9F75-9E46EC394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72017-B608-4714-BAAA-0B0BF012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71D69-FADE-4127-966C-4A958922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A329A-0529-488E-A69B-A24787EE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54ED-C778-46D6-97B5-8D9E5F30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34F90-7A9F-46A7-9D7E-4B7B183F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E6A5-4265-4494-8BEA-E4E1F8C8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46416-9574-472E-8B41-2F047B1F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70242-8F4A-48E4-AB6D-70A5B49F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7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14D4-4A33-4EAB-95DD-EA41907C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A7983-9443-4AEC-A5AC-19CFB793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9016-2857-4DD7-ADEF-672D0ABA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BBBBD-1DCD-4F49-AF9D-1D1E950F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3901D-1A93-4140-8F7D-C5328B55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6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5AA6-7DA9-4874-B6B7-2CF0104E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7C758-7BBC-4ED1-8060-64DB47CC8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79B7B-DC96-4BBB-BA27-6C318C77A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3DF8-719A-4095-B13D-3E81B306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58356-06E2-4EE4-82F3-61C157B5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0C202-D498-488A-9291-071AAAE7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4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F9AD-E32B-4649-AEC5-7C4B3886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6DBB0-B87E-456D-867D-4E3063A51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6C893-C58F-40B8-B85D-269CADE7E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9D095-2A48-4542-BCF1-56D06744D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E4F6CD-C921-4ADD-94B8-1CB83785C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6F41B-CD4D-48DF-8601-148B1551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3EB87-B49F-4253-8B52-E0ABB729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10621-5A57-433C-9262-6A7B38AC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5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1BFF-E8F6-4650-AF42-213F0B5F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153A2-5DFE-44FD-A04A-B68A5933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CAFAC-C23E-4488-9C1D-8BC80DC9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482E3-D528-42E1-B78B-25E900F9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9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B764C7-4537-4BC1-99BE-84FF8FEA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73E3F-DE49-4E5C-81B5-9B4C46F7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322F8-92D9-411D-9C17-BEFBEF1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3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C9C3-8A72-4706-88A7-4D4C77C3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0445E-D076-4796-BE6F-A07315F7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F9BB6-1A32-4E97-91CA-8F8F5D0D2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D32EC-2A01-47F4-A823-62F46482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F3FA7-CFBA-494A-BB83-BA797EBB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61669-D048-4F3E-A9FA-E9D9C444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96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EE43-0B72-4722-8D83-7044B119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72530-1AB8-4ECD-8B3C-8B86B791E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299D6-9758-4A31-909B-04FDE8A3F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1057A-5E88-444A-8955-460AEA5F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7079-AF39-4822-81BF-154E773E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90A93-03F4-4CEE-B75C-43EB0FEF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6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F3367-5932-4493-B623-1D30D1755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89530-29D8-4C43-842B-7C8C7696A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3ADE5-2858-48E9-812A-5CB635D8E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AC2C-8385-421D-B9F7-DF257C91A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AB75D-B390-4F80-A011-B1D481DB4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6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drawing, window&#10;&#10;Description automatically generated">
            <a:extLst>
              <a:ext uri="{FF2B5EF4-FFF2-40B4-BE49-F238E27FC236}">
                <a16:creationId xmlns:a16="http://schemas.microsoft.com/office/drawing/2014/main" id="{93A70526-B83D-478E-BBCF-E752C3723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817" y="2426817"/>
            <a:ext cx="2004365" cy="200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7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Membership</dc:creator>
  <cp:lastModifiedBy>Membership</cp:lastModifiedBy>
  <cp:revision>1</cp:revision>
  <dcterms:created xsi:type="dcterms:W3CDTF">2020-08-25T15:02:15Z</dcterms:created>
  <dcterms:modified xsi:type="dcterms:W3CDTF">2020-08-25T15:02:55Z</dcterms:modified>
</cp:coreProperties>
</file>